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Lato"/>
      <p:regular r:id="rId15"/>
      <p:bold r:id="rId16"/>
      <p:italic r:id="rId17"/>
      <p:boldItalic r:id="rId18"/>
    </p:embeddedFont>
    <p:embeddedFont>
      <p:font typeface="Oswald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.fntdata"/><Relationship Id="rId10" Type="http://schemas.openxmlformats.org/officeDocument/2006/relationships/slide" Target="slides/slide6.xml"/><Relationship Id="rId21" Type="http://schemas.openxmlformats.org/officeDocument/2006/relationships/font" Target="fonts/OpenSans-regular.fntdata"/><Relationship Id="rId13" Type="http://schemas.openxmlformats.org/officeDocument/2006/relationships/font" Target="fonts/PTSansNarrow-regular.fntdata"/><Relationship Id="rId24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slide" Target="slides/slide1.xml"/><Relationship Id="rId19" Type="http://schemas.openxmlformats.org/officeDocument/2006/relationships/font" Target="fonts/Oswald-regular.fntdata"/><Relationship Id="rId6" Type="http://schemas.openxmlformats.org/officeDocument/2006/relationships/slide" Target="slides/slide2.xml"/><Relationship Id="rId18" Type="http://schemas.openxmlformats.org/officeDocument/2006/relationships/font" Target="fonts/La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Letters of Recommendation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Accepting, Writing, &amp; Uploading to Naviance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should a student ask?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In person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Offer you a copy of a brag sheet &amp; summary of activities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Return these documents, give you a deadline (this deadline should be </a:t>
            </a:r>
            <a:r>
              <a:rPr b="1" lang="en" sz="2400"/>
              <a:t>2 weeks</a:t>
            </a:r>
            <a:r>
              <a:rPr lang="en" sz="2400"/>
              <a:t> before the college deadline)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should your letter say?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Use the brag sheet!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Discuss behavior in the classroom - how are they as a student? Do they participate readily? Do they lead the discussion? Are they more of the quiet thinker?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Avoid topics that are better covered in the counselor letter (i.e. personal situations of the student, personal characteristics that don’t relate to academics)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178325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Logging into Naviance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934025"/>
            <a:ext cx="3190875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4212900" y="1131800"/>
            <a:ext cx="4453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https://succeed.naviance.com/auth/signin</a:t>
            </a:r>
          </a:p>
        </p:txBody>
      </p:sp>
      <p:sp>
        <p:nvSpPr>
          <p:cNvPr id="87" name="Shape 87"/>
          <p:cNvSpPr/>
          <p:nvPr/>
        </p:nvSpPr>
        <p:spPr>
          <a:xfrm>
            <a:off x="238925" y="1999525"/>
            <a:ext cx="1672500" cy="7557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Uploading to Naviance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25" y="1024000"/>
            <a:ext cx="7852149" cy="29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Uploading to Naviance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125" y="374612"/>
            <a:ext cx="655320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4225450" y="1282725"/>
            <a:ext cx="553200" cy="3774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3547850" y="3384375"/>
            <a:ext cx="553200" cy="3774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Uploading to Naviance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6187" y="553326"/>
            <a:ext cx="3731624" cy="334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Uploading to Naviance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562" y="1156024"/>
            <a:ext cx="4662875" cy="221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